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3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43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2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7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62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7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6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7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8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9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Open Field With Satellite Dish">
            <a:extLst>
              <a:ext uri="{FF2B5EF4-FFF2-40B4-BE49-F238E27FC236}">
                <a16:creationId xmlns:a16="http://schemas.microsoft.com/office/drawing/2014/main" id="{0C864D58-DB6E-6618-C674-084368F08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217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44249-5E50-C6A9-2072-B6429B5DF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4" y="768209"/>
            <a:ext cx="6402597" cy="106324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Z" sz="3400"/>
              <a:t>GPS for Farmbot</a:t>
            </a:r>
            <a:br>
              <a:rPr lang="en-NZ" sz="3400"/>
            </a:br>
            <a:endParaRPr lang="en-NZ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F8D00-5470-DD6B-E129-A42F6471B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276" y="888349"/>
            <a:ext cx="4132763" cy="943102"/>
          </a:xfrm>
        </p:spPr>
        <p:txBody>
          <a:bodyPr anchor="t">
            <a:normAutofit/>
          </a:bodyPr>
          <a:lstStyle/>
          <a:p>
            <a:pPr algn="r"/>
            <a:r>
              <a:rPr lang="en-NZ" dirty="0"/>
              <a:t>By Tracy MacAulay-Higgan</a:t>
            </a:r>
            <a:endParaRPr lang="en-NZ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4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492419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794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9464-5D93-6D2E-85E0-F13F63FD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Problem I wanted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2D76-50B4-C858-006E-51BBAB34C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 wanted to add a GPS unit to </a:t>
            </a:r>
            <a:r>
              <a:rPr lang="en-NZ" dirty="0" err="1"/>
              <a:t>Farmbot</a:t>
            </a:r>
            <a:r>
              <a:rPr lang="en-NZ" dirty="0"/>
              <a:t> so we could see where it had been with a track and get some real time information on where </a:t>
            </a:r>
            <a:r>
              <a:rPr lang="en-NZ" dirty="0" err="1"/>
              <a:t>Farmbot</a:t>
            </a:r>
            <a:r>
              <a:rPr lang="en-NZ" dirty="0"/>
              <a:t> is at any given time, while the GPS is running.</a:t>
            </a:r>
          </a:p>
        </p:txBody>
      </p:sp>
    </p:spTree>
    <p:extLst>
      <p:ext uri="{BB962C8B-B14F-4D97-AF65-F5344CB8AC3E}">
        <p14:creationId xmlns:p14="http://schemas.microsoft.com/office/powerpoint/2010/main" val="342833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FC3-0C14-869B-BC07-F65D3986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Problems faced during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871E-2E9A-437B-A20B-BA1B558F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Some issues I ran into were trying to work with the com port, this was a bit temperamental </a:t>
            </a:r>
          </a:p>
          <a:p>
            <a:r>
              <a:rPr lang="en-NZ" dirty="0"/>
              <a:t>I also had issues getting the correct data off the GPS – turns out I was using an incorrect library to base the code off. </a:t>
            </a:r>
          </a:p>
          <a:p>
            <a:r>
              <a:rPr lang="en-NZ" dirty="0"/>
              <a:t>I tried to also get WIFI added but I had issues with the hardware – turns out a lot of other people have had the same issue</a:t>
            </a:r>
          </a:p>
        </p:txBody>
      </p:sp>
    </p:spTree>
    <p:extLst>
      <p:ext uri="{BB962C8B-B14F-4D97-AF65-F5344CB8AC3E}">
        <p14:creationId xmlns:p14="http://schemas.microsoft.com/office/powerpoint/2010/main" val="285670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C693-E2CC-D507-1AD2-8CA4FCED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Finished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EC313-DD1D-8B48-EFEE-51D99C842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This is a still of the finished product each dot is a new point</a:t>
            </a:r>
          </a:p>
          <a:p>
            <a:endParaRPr lang="en-NZ" dirty="0"/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1E70C-CB18-28EE-233E-8BB0A061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9" y="3621821"/>
            <a:ext cx="4746029" cy="1724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AB054-B9A0-0715-165B-4CD46F8F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22" y="3211918"/>
            <a:ext cx="3874643" cy="21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CA1F-B537-A8D4-CBDB-C1758D4B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8F9C-289D-82B1-A164-7059B48E6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This is using a </a:t>
            </a:r>
            <a:r>
              <a:rPr lang="en-NZ" dirty="0" err="1"/>
              <a:t>bing</a:t>
            </a:r>
            <a:r>
              <a:rPr lang="en-NZ" dirty="0"/>
              <a:t> maps API to pull the map data</a:t>
            </a:r>
          </a:p>
          <a:p>
            <a:r>
              <a:rPr lang="en-NZ" dirty="0"/>
              <a:t>It also sets how zoomed the map is 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5ECB3-9A28-B6F9-6130-4705B22E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3515534"/>
            <a:ext cx="6299998" cy="25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B89A-9F41-814F-1E24-7E1CCE1C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1826-C01C-41BB-03CA-3D4798FE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Setting up my table to display the data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1BAC2-3742-7611-4EAF-4EDDA894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2705739"/>
            <a:ext cx="4569153" cy="3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83EE-FF83-BBA5-E132-0FC9BB5C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7174-333A-D1DF-3CB3-6692EE573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This was tested firstly with “fake” data to make sure the GPS was writing data to the screen and the point was updating its location.</a:t>
            </a:r>
          </a:p>
          <a:p>
            <a:r>
              <a:rPr lang="en-NZ" dirty="0"/>
              <a:t>Then with real data on a car drive recording the screen to show the point moving during the trip.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0589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82E3-E821-AE43-336D-C574D968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69A53-2533-F1C8-9E4E-6505FC09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Z" dirty="0"/>
              <a:t>On reflection I did get the GPS working as I had wanted to but I did want to also try and get some WIFI working. This proved to be a bigger challenge than I had anticipated. While this piece did not work I am still happy with the finished product. </a:t>
            </a:r>
          </a:p>
          <a:p>
            <a:r>
              <a:rPr lang="en-NZ" dirty="0"/>
              <a:t>I would have liked to be able to add the functionality to be able to put in coordinates and send it somewhere but this can be for another project</a:t>
            </a:r>
          </a:p>
          <a:p>
            <a:r>
              <a:rPr lang="en-NZ" dirty="0"/>
              <a:t>The project I have completed gets the GPS data and plots it on a map and as the user moves the data updates and the pin moves to reposition. It doesn’t put line but there is a line of pins showing the track</a:t>
            </a:r>
          </a:p>
          <a:p>
            <a:r>
              <a:rPr lang="en-NZ" dirty="0"/>
              <a:t>GPS will also be good to be able to send </a:t>
            </a:r>
            <a:r>
              <a:rPr lang="en-NZ" dirty="0" err="1"/>
              <a:t>Farmbot</a:t>
            </a:r>
            <a:r>
              <a:rPr lang="en-NZ" dirty="0"/>
              <a:t> places like to get coffee, but this is something for another time.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06122098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378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PunchcardVTI</vt:lpstr>
      <vt:lpstr>GPS for Farmbot </vt:lpstr>
      <vt:lpstr>Problem I wanted to solve</vt:lpstr>
      <vt:lpstr>Problems faced during the project</vt:lpstr>
      <vt:lpstr>Finished product</vt:lpstr>
      <vt:lpstr>Code samples</vt:lpstr>
      <vt:lpstr>More</vt:lpstr>
      <vt:lpstr>Testing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for Farmbot </dc:title>
  <dc:creator>Tracy MacAulay-Higgan</dc:creator>
  <cp:lastModifiedBy>Tracy MacAulay-Higgan</cp:lastModifiedBy>
  <cp:revision>2</cp:revision>
  <dcterms:created xsi:type="dcterms:W3CDTF">2023-11-05T23:14:21Z</dcterms:created>
  <dcterms:modified xsi:type="dcterms:W3CDTF">2023-11-07T21:07:47Z</dcterms:modified>
</cp:coreProperties>
</file>